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35"/>
  </p:notesMasterIdLst>
  <p:handoutMasterIdLst>
    <p:handoutMasterId r:id="rId36"/>
  </p:handoutMasterIdLst>
  <p:sldIdLst>
    <p:sldId id="434" r:id="rId5"/>
    <p:sldId id="435" r:id="rId6"/>
    <p:sldId id="436" r:id="rId7"/>
    <p:sldId id="274" r:id="rId8"/>
    <p:sldId id="430" r:id="rId9"/>
    <p:sldId id="276" r:id="rId10"/>
    <p:sldId id="428" r:id="rId11"/>
    <p:sldId id="353" r:id="rId12"/>
    <p:sldId id="395" r:id="rId13"/>
    <p:sldId id="433" r:id="rId14"/>
    <p:sldId id="397" r:id="rId15"/>
    <p:sldId id="429" r:id="rId16"/>
    <p:sldId id="402" r:id="rId17"/>
    <p:sldId id="403" r:id="rId18"/>
    <p:sldId id="405" r:id="rId19"/>
    <p:sldId id="432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31" r:id="rId32"/>
    <p:sldId id="419" r:id="rId33"/>
    <p:sldId id="420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69" d="100"/>
          <a:sy n="69" d="100"/>
        </p:scale>
        <p:origin x="-332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4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1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5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2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3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8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4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2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42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257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11/Web-Development-Basics-September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t2VxgDNb9M" TargetMode="External"/><Relationship Id="rId2" Type="http://schemas.openxmlformats.org/officeDocument/2006/relationships/hyperlink" Target="https://www.youtube.com/playlist?list=PLjsqymUqgpST6BDlzkn7cztPXZYP-4kY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downloads/svn/web-dev-basics/April-2015/4.%20MVC-Nakov-Framework-Example-27-April-2015.zip" TargetMode="External"/><Relationship Id="rId4" Type="http://schemas.openxmlformats.org/officeDocument/2006/relationships/hyperlink" Target="https://github.com/RoYaLBG/PHPWorkshop-UniWar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26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1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771399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GB" sz="3200" dirty="0" smtClean="0"/>
              <a:t>Routing </a:t>
            </a:r>
            <a:r>
              <a:rPr lang="en-GB" sz="3200" dirty="0"/>
              <a:t>&amp; Dispatching Lab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GB" sz="3200" dirty="0"/>
              <a:t>MVC Advanced &amp; </a:t>
            </a:r>
            <a:r>
              <a:rPr lang="en-GB" sz="3200" dirty="0" smtClean="0"/>
              <a:t>Reflection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/>
              <a:t>ORM </a:t>
            </a:r>
            <a:r>
              <a:rPr lang="en-US" sz="3200" dirty="0" smtClean="0"/>
              <a:t>Basics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 smtClean="0"/>
              <a:t> ORM Lab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 smtClean="0"/>
              <a:t>Live Project Defenses</a:t>
            </a:r>
            <a:endParaRPr lang="en-GB" sz="3200" dirty="0" smtClean="0"/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None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Program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4</a:t>
            </a:r>
            <a:r>
              <a:rPr lang="en-US" dirty="0" smtClean="0"/>
              <a:t>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92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4236557"/>
            <a:ext cx="11430002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Development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September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Projects Defense: 4 October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Duration – Web Development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Why course’s primary language is PHP?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Most popular web development language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Does not depend on platform or framework to run in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standard library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Easy distinction between good and bad practices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1026" name="Picture 2" descr="http://www.endivesoftware.com/wp-content/uploads/2015/08/1-4fac83467069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12420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ourceguardian.com/clients/c4ca4238a0b923820dcc509a6f75849b/image/istock%20php%20code%2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66429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872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3824103"/>
            <a:ext cx="7467600" cy="1568497"/>
          </a:xfrm>
        </p:spPr>
        <p:txBody>
          <a:bodyPr/>
          <a:lstStyle/>
          <a:p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+ Labs – 10%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Homework </a:t>
            </a:r>
            <a:r>
              <a:rPr lang="en-US" sz="3600" dirty="0" smtClean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activity: 5%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"Web Dev Basics"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written in PHP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follow the MVC Architecture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correctly follow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 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practical project score comes from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live defense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Project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4</a:t>
            </a:r>
            <a:r>
              <a:rPr lang="en-US" dirty="0" smtClean="0"/>
              <a:t>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884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6-7 days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</a:t>
            </a:r>
            <a:r>
              <a:rPr lang="en-US" dirty="0" err="1" smtClean="0"/>
              <a:t>Dev</a:t>
            </a:r>
            <a:r>
              <a:rPr lang="en-US" dirty="0"/>
              <a:t> </a:t>
            </a:r>
            <a:r>
              <a:rPr lang="en-US" dirty="0" smtClean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softuni.bg/trainings/1211/Web-Development-Basics-September-2015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Ivan Vankov (gatakka) - MVC Series</a:t>
            </a:r>
            <a:endParaRPr lang="en-US" dirty="0" smtClean="0"/>
          </a:p>
          <a:p>
            <a:r>
              <a:rPr lang="en-US" dirty="0">
                <a:hlinkClick r:id="rId3"/>
              </a:rPr>
              <a:t>Ivan </a:t>
            </a:r>
            <a:r>
              <a:rPr lang="en-US" dirty="0" err="1" smtClean="0">
                <a:hlinkClick r:id="rId3"/>
              </a:rPr>
              <a:t>Yonkov</a:t>
            </a:r>
            <a:r>
              <a:rPr lang="en-US" dirty="0" smtClean="0">
                <a:hlinkClick r:id="rId3"/>
              </a:rPr>
              <a:t> (RoYaL) -  MVC Workshop</a:t>
            </a:r>
            <a:r>
              <a:rPr lang="en-US" dirty="0" smtClean="0"/>
              <a:t> (video)</a:t>
            </a:r>
          </a:p>
          <a:p>
            <a:r>
              <a:rPr lang="en-US" dirty="0">
                <a:hlinkClick r:id="rId4"/>
              </a:rPr>
              <a:t>Ivan </a:t>
            </a:r>
            <a:r>
              <a:rPr lang="en-US" dirty="0" err="1">
                <a:hlinkClick r:id="rId4"/>
              </a:rPr>
              <a:t>Yonkov</a:t>
            </a:r>
            <a:r>
              <a:rPr lang="en-US" dirty="0">
                <a:hlinkClick r:id="rId4"/>
              </a:rPr>
              <a:t> (RoYaL) -  MVC </a:t>
            </a:r>
            <a:r>
              <a:rPr lang="en-US" dirty="0" smtClean="0">
                <a:hlinkClick r:id="rId4"/>
              </a:rPr>
              <a:t>Workshop</a:t>
            </a:r>
            <a:r>
              <a:rPr lang="en-US" dirty="0" smtClean="0"/>
              <a:t> (source)</a:t>
            </a:r>
          </a:p>
          <a:p>
            <a:r>
              <a:rPr lang="en-US" dirty="0" err="1" smtClean="0">
                <a:hlinkClick r:id="rId5"/>
              </a:rPr>
              <a:t>Nakov</a:t>
            </a:r>
            <a:r>
              <a:rPr lang="en-US" dirty="0" smtClean="0">
                <a:hlinkClick r:id="rId5"/>
              </a:rPr>
              <a:t> – MVC Demo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Web Services and Cloud – Additional Resources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PhpStorm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PHP + MySQL (XAMPP, WAMP, LAMP)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Fiddler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Postman REST Client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1524000"/>
            <a:ext cx="1695404" cy="1695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4017112"/>
            <a:ext cx="2307488" cy="2307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435152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 Basics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3946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>
          <a:xfrm>
            <a:off x="5561013" y="5509104"/>
            <a:ext cx="1949995" cy="1120296"/>
          </a:xfrm>
          <a:prstGeom prst="ellipse">
            <a:avLst/>
          </a:prstGeom>
          <a:noFill/>
          <a:ln w="793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248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9906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21541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HTTP, Sessions, Cookies, MVC, Web security…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03" y="3636961"/>
            <a:ext cx="3333750" cy="2505075"/>
          </a:xfrm>
          <a:prstGeom prst="rect">
            <a:avLst/>
          </a:prstGeo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60" y="3807577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40403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64" y="1414117"/>
            <a:ext cx="2315948" cy="23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ctors\Desktop\phpstor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45" y="2560546"/>
            <a:ext cx="2384424" cy="23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ctors\Desktop\HeidiSQL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64" y="3803159"/>
            <a:ext cx="2525713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542799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HTTP Protocol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State Management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Web </a:t>
            </a:r>
            <a:r>
              <a:rPr lang="en-GB" sz="3200" dirty="0"/>
              <a:t>Security &amp; </a:t>
            </a:r>
            <a:r>
              <a:rPr lang="en-GB" sz="3200" dirty="0" smtClean="0"/>
              <a:t>PDO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smtClean="0"/>
              <a:t>State </a:t>
            </a:r>
            <a:r>
              <a:rPr lang="en-US" sz="3200" dirty="0"/>
              <a:t>Management &amp; </a:t>
            </a:r>
            <a:r>
              <a:rPr lang="en-US" sz="3200" dirty="0" smtClean="0"/>
              <a:t>Web Security Lab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MVC Concepts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Program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1022</Words>
  <Application>Microsoft Office PowerPoint</Application>
  <PresentationFormat>Custom</PresentationFormat>
  <Paragraphs>241</Paragraphs>
  <Slides>30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SoftUni 16x9</vt:lpstr>
      <vt:lpstr>1_SoftUni 16x9</vt:lpstr>
      <vt:lpstr>2_SoftUni 16x9</vt:lpstr>
      <vt:lpstr>PowerPoint Presentation</vt:lpstr>
      <vt:lpstr>Trainers Team</vt:lpstr>
      <vt:lpstr>SoftUni: Levels, Modules, Schedule</vt:lpstr>
      <vt:lpstr>Web Development Basics</vt:lpstr>
      <vt:lpstr>SoftUni Diamond Partners</vt:lpstr>
      <vt:lpstr>Table of Contents</vt:lpstr>
      <vt:lpstr>SoftUni: Levels, Modules, Schedule</vt:lpstr>
      <vt:lpstr>Web Development Basics</vt:lpstr>
      <vt:lpstr>Course Program (1)</vt:lpstr>
      <vt:lpstr>Course Program (2)</vt:lpstr>
      <vt:lpstr>The Trainers Team</vt:lpstr>
      <vt:lpstr>Trainers Team</vt:lpstr>
      <vt:lpstr>Web Development Basics: More Details </vt:lpstr>
      <vt:lpstr>Training Duration – Web Development Basics</vt:lpstr>
      <vt:lpstr>Why PHP?</vt:lpstr>
      <vt:lpstr>Why English?</vt:lpstr>
      <vt:lpstr>Web Development Basics</vt:lpstr>
      <vt:lpstr>Scoring System for the "Web Dev Basics"</vt:lpstr>
      <vt:lpstr>The Practical Project</vt:lpstr>
      <vt:lpstr>Homework Assignments</vt:lpstr>
      <vt:lpstr>Homework Peer Reviews</vt:lpstr>
      <vt:lpstr>Resources</vt:lpstr>
      <vt:lpstr>Course Web Site &amp; Forums</vt:lpstr>
      <vt:lpstr>Web Development Basics Slides and Videos</vt:lpstr>
      <vt:lpstr>Web Services and Cloud – Additional Resources</vt:lpstr>
      <vt:lpstr>Software University Learning System (SULS)</vt:lpstr>
      <vt:lpstr>Recommended Software</vt:lpstr>
      <vt:lpstr>Web Development Basics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- Course Introduction</dc:title>
  <dc:subject>Software Development Course</dc:subject>
  <dc:creator/>
  <cp:keywords>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2015-09-16T14:29:36Z</dcterms:modified>
  <cp:category>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